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EE3C3F-53F7-24A4-23D0-09BB1BAD9391}" v="9" dt="2024-06-20T08:59:13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Remy" userId="S::anne.remy@sipe-vs.ch::5c0ba5cb-7541-4eba-bd0e-7a87655e38c4" providerId="AD" clId="Web-{9DEE3C3F-53F7-24A4-23D0-09BB1BAD9391}"/>
    <pc:docChg chg="modSld">
      <pc:chgData name="Anne Remy" userId="S::anne.remy@sipe-vs.ch::5c0ba5cb-7541-4eba-bd0e-7a87655e38c4" providerId="AD" clId="Web-{9DEE3C3F-53F7-24A4-23D0-09BB1BAD9391}" dt="2024-06-20T08:59:13.085" v="6"/>
      <pc:docMkLst>
        <pc:docMk/>
      </pc:docMkLst>
      <pc:sldChg chg="addSp delSp modSp">
        <pc:chgData name="Anne Remy" userId="S::anne.remy@sipe-vs.ch::5c0ba5cb-7541-4eba-bd0e-7a87655e38c4" providerId="AD" clId="Web-{9DEE3C3F-53F7-24A4-23D0-09BB1BAD9391}" dt="2024-06-20T08:59:13.085" v="6"/>
        <pc:sldMkLst>
          <pc:docMk/>
          <pc:sldMk cId="3784089036" sldId="256"/>
        </pc:sldMkLst>
        <pc:spChg chg="del">
          <ac:chgData name="Anne Remy" userId="S::anne.remy@sipe-vs.ch::5c0ba5cb-7541-4eba-bd0e-7a87655e38c4" providerId="AD" clId="Web-{9DEE3C3F-53F7-24A4-23D0-09BB1BAD9391}" dt="2024-06-20T08:57:38.661" v="0"/>
          <ac:spMkLst>
            <pc:docMk/>
            <pc:sldMk cId="3784089036" sldId="256"/>
            <ac:spMk id="2" creationId="{00000000-0000-0000-0000-000000000000}"/>
          </ac:spMkLst>
        </pc:spChg>
        <pc:spChg chg="del">
          <ac:chgData name="Anne Remy" userId="S::anne.remy@sipe-vs.ch::5c0ba5cb-7541-4eba-bd0e-7a87655e38c4" providerId="AD" clId="Web-{9DEE3C3F-53F7-24A4-23D0-09BB1BAD9391}" dt="2024-06-20T08:57:40.114" v="1"/>
          <ac:spMkLst>
            <pc:docMk/>
            <pc:sldMk cId="3784089036" sldId="256"/>
            <ac:spMk id="3" creationId="{00000000-0000-0000-0000-000000000000}"/>
          </ac:spMkLst>
        </pc:spChg>
        <pc:picChg chg="add del mod">
          <ac:chgData name="Anne Remy" userId="S::anne.remy@sipe-vs.ch::5c0ba5cb-7541-4eba-bd0e-7a87655e38c4" providerId="AD" clId="Web-{9DEE3C3F-53F7-24A4-23D0-09BB1BAD9391}" dt="2024-06-20T08:58:01.755" v="3"/>
          <ac:picMkLst>
            <pc:docMk/>
            <pc:sldMk cId="3784089036" sldId="256"/>
            <ac:picMk id="4" creationId="{A9024E98-6AA7-B11B-7AE8-4ACECD4C2C1C}"/>
          </ac:picMkLst>
        </pc:picChg>
        <pc:picChg chg="add mod modCrop">
          <ac:chgData name="Anne Remy" userId="S::anne.remy@sipe-vs.ch::5c0ba5cb-7541-4eba-bd0e-7a87655e38c4" providerId="AD" clId="Web-{9DEE3C3F-53F7-24A4-23D0-09BB1BAD9391}" dt="2024-06-20T08:59:13.085" v="6"/>
          <ac:picMkLst>
            <pc:docMk/>
            <pc:sldMk cId="3784089036" sldId="256"/>
            <ac:picMk id="5" creationId="{E0AB804E-A7C8-6B3E-9729-AFB782C008E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Post-it, écriture manuscrite, Police&#10;&#10;Description générée automatiquement">
            <a:extLst>
              <a:ext uri="{FF2B5EF4-FFF2-40B4-BE49-F238E27FC236}">
                <a16:creationId xmlns:a16="http://schemas.microsoft.com/office/drawing/2014/main" id="{E0AB804E-A7C8-6B3E-9729-AFB782C008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7" r="425"/>
          <a:stretch/>
        </p:blipFill>
        <p:spPr>
          <a:xfrm>
            <a:off x="985407" y="0"/>
            <a:ext cx="10243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FC8D1061D48649BA1BB8F45399666C" ma:contentTypeVersion="22" ma:contentTypeDescription="Crée un document." ma:contentTypeScope="" ma:versionID="54929af505468738ed4ad9d6f7f9482d">
  <xsd:schema xmlns:xsd="http://www.w3.org/2001/XMLSchema" xmlns:xs="http://www.w3.org/2001/XMLSchema" xmlns:p="http://schemas.microsoft.com/office/2006/metadata/properties" xmlns:ns2="3240ff2e-6e86-45b7-b479-1d8a045da7cf" xmlns:ns3="b1203a6e-2f03-4bd6-8104-bbb25e7bcbdf" targetNamespace="http://schemas.microsoft.com/office/2006/metadata/properties" ma:root="true" ma:fieldsID="edb1887a264d740108d71c5d24e992c0" ns2:_="" ns3:_="">
    <xsd:import namespace="3240ff2e-6e86-45b7-b479-1d8a045da7cf"/>
    <xsd:import namespace="b1203a6e-2f03-4bd6-8104-bbb25e7bc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0ff2e-6e86-45b7-b479-1d8a045da7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45680fce-cb75-406e-b6c0-69f7531b53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203a6e-2f03-4bd6-8104-bbb25e7bcb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79f74b6-3198-41dc-9432-372b92b4c45a}" ma:internalName="TaxCatchAll" ma:showField="CatchAllData" ma:web="b1203a6e-2f03-4bd6-8104-bbb25e7bcb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6FB1C6-88F6-4617-8D1C-340014720D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40ff2e-6e86-45b7-b479-1d8a045da7cf"/>
    <ds:schemaRef ds:uri="b1203a6e-2f03-4bd6-8104-bbb25e7bc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30B4A3-0401-49E2-BEA9-B86B34A1D4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17</cp:revision>
  <dcterms:created xsi:type="dcterms:W3CDTF">2024-06-20T08:57:29Z</dcterms:created>
  <dcterms:modified xsi:type="dcterms:W3CDTF">2024-06-20T08:59:14Z</dcterms:modified>
</cp:coreProperties>
</file>